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8"/>
  </p:notesMasterIdLst>
  <p:sldIdLst>
    <p:sldId id="33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410" r:id="rId27"/>
    <p:sldId id="414" r:id="rId28"/>
    <p:sldId id="338" r:id="rId29"/>
    <p:sldId id="412" r:id="rId30"/>
    <p:sldId id="413" r:id="rId31"/>
    <p:sldId id="291" r:id="rId32"/>
    <p:sldId id="354" r:id="rId33"/>
    <p:sldId id="267" r:id="rId34"/>
    <p:sldId id="268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8" r:id="rId48"/>
    <p:sldId id="367" r:id="rId49"/>
    <p:sldId id="369" r:id="rId50"/>
    <p:sldId id="370" r:id="rId51"/>
    <p:sldId id="371" r:id="rId52"/>
    <p:sldId id="372" r:id="rId53"/>
    <p:sldId id="373" r:id="rId54"/>
    <p:sldId id="418" r:id="rId55"/>
    <p:sldId id="419" r:id="rId56"/>
    <p:sldId id="420" r:id="rId57"/>
    <p:sldId id="421" r:id="rId58"/>
    <p:sldId id="415" r:id="rId59"/>
    <p:sldId id="416" r:id="rId60"/>
    <p:sldId id="417" r:id="rId61"/>
    <p:sldId id="293" r:id="rId62"/>
    <p:sldId id="374" r:id="rId63"/>
    <p:sldId id="277" r:id="rId64"/>
    <p:sldId id="276" r:id="rId65"/>
    <p:sldId id="375" r:id="rId66"/>
    <p:sldId id="376" r:id="rId67"/>
    <p:sldId id="377" r:id="rId68"/>
    <p:sldId id="379" r:id="rId69"/>
    <p:sldId id="378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387" r:id="rId78"/>
    <p:sldId id="388" r:id="rId79"/>
    <p:sldId id="389" r:id="rId80"/>
    <p:sldId id="390" r:id="rId81"/>
    <p:sldId id="391" r:id="rId82"/>
    <p:sldId id="392" r:id="rId83"/>
    <p:sldId id="393" r:id="rId84"/>
    <p:sldId id="394" r:id="rId85"/>
    <p:sldId id="423" r:id="rId86"/>
    <p:sldId id="425" r:id="rId87"/>
    <p:sldId id="426" r:id="rId88"/>
    <p:sldId id="422" r:id="rId89"/>
    <p:sldId id="424" r:id="rId90"/>
    <p:sldId id="294" r:id="rId91"/>
    <p:sldId id="395" r:id="rId92"/>
    <p:sldId id="290" r:id="rId93"/>
    <p:sldId id="289" r:id="rId94"/>
    <p:sldId id="396" r:id="rId95"/>
    <p:sldId id="397" r:id="rId96"/>
    <p:sldId id="398" r:id="rId97"/>
    <p:sldId id="399" r:id="rId98"/>
    <p:sldId id="400" r:id="rId99"/>
    <p:sldId id="401" r:id="rId100"/>
    <p:sldId id="402" r:id="rId101"/>
    <p:sldId id="403" r:id="rId102"/>
    <p:sldId id="404" r:id="rId103"/>
    <p:sldId id="405" r:id="rId104"/>
    <p:sldId id="406" r:id="rId105"/>
    <p:sldId id="407" r:id="rId106"/>
    <p:sldId id="408" r:id="rId107"/>
    <p:sldId id="428" r:id="rId108"/>
    <p:sldId id="430" r:id="rId109"/>
    <p:sldId id="431" r:id="rId110"/>
    <p:sldId id="427" r:id="rId111"/>
    <p:sldId id="429" r:id="rId112"/>
    <p:sldId id="313" r:id="rId113"/>
    <p:sldId id="409" r:id="rId114"/>
    <p:sldId id="337" r:id="rId115"/>
    <p:sldId id="411" r:id="rId116"/>
    <p:sldId id="432" r:id="rId1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2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F774C-70F7-4ED4-813C-739E51CF8487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A772-5D94-4F12-8B86-44D4FB2636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E34D-57B0-41D5-A7AF-DF10D1068115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327-77F4-4A2B-9238-101C8E3404E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7327A-3B7B-4F18-AD00-4892CF91FF9D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8241-E647-4007-AB01-BB30869910EB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5554-C941-4C3B-A197-75ED448862A0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44A0-C3F8-4023-9352-7CF7C034B2C8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C5B-471F-47EA-B884-FE923235A560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C408-3247-4796-93FF-B91D6887AEC0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D282-CC74-49F4-B876-75084EFB56F1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EAF9-2583-4989-8D87-13F548ED6E0C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3CFB-BB1B-4B2A-ADF6-B1A4609854C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EAA8-1A97-412E-935C-2E918F139579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0DF1-CA1F-4E36-8C65-C52A9896A8FB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73FD-197A-4AD6-8D60-38B6A76F073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3949-07FA-4C7A-A990-D6D1043EED71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DE8-6D13-4218-A974-D45AA7B6E4FF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B7D7-4BDA-4ABC-B31D-66201C69A31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3F0A0B-291C-4112-A023-023C51AB2E85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593D8-057B-4360-8CCB-9158CDB34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" y="80928"/>
            <a:ext cx="11992707" cy="2222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59CE2-FD25-464E-A7E4-5A4825999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382" y="2412506"/>
            <a:ext cx="5682210" cy="4445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DC053B-6314-4701-BB91-40D4619A320C}"/>
              </a:ext>
            </a:extLst>
          </p:cNvPr>
          <p:cNvSpPr txBox="1"/>
          <p:nvPr/>
        </p:nvSpPr>
        <p:spPr>
          <a:xfrm>
            <a:off x="268069" y="4798443"/>
            <a:ext cx="4723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Landscape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Wildlife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AE05C-FDA7-4817-BEFE-D203F7FF79BC}"/>
              </a:ext>
            </a:extLst>
          </p:cNvPr>
          <p:cNvSpPr txBox="1"/>
          <p:nvPr/>
        </p:nvSpPr>
        <p:spPr>
          <a:xfrm>
            <a:off x="8296894" y="4798443"/>
            <a:ext cx="3734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Pictorial - Colour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Pictorial - Monochrome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B8ABF-1D9F-4612-92E1-7176B2888A5E}"/>
              </a:ext>
            </a:extLst>
          </p:cNvPr>
          <p:cNvSpPr txBox="1"/>
          <p:nvPr/>
        </p:nvSpPr>
        <p:spPr>
          <a:xfrm>
            <a:off x="74734" y="2162219"/>
            <a:ext cx="11956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>
                <a:latin typeface="Brush Script MT" panose="03060802040406070304" pitchFamily="66" charset="0"/>
              </a:rPr>
              <a:t>2021</a:t>
            </a:r>
          </a:p>
          <a:p>
            <a:pPr algn="ctr"/>
            <a:r>
              <a:rPr lang="en-US" sz="6600" i="1" dirty="0">
                <a:latin typeface="Brush Script MT" panose="03060802040406070304" pitchFamily="66" charset="0"/>
              </a:rPr>
              <a:t>Annual Competition</a:t>
            </a:r>
          </a:p>
          <a:p>
            <a:pPr algn="ctr"/>
            <a:r>
              <a:rPr lang="en-US" sz="6600" i="1" dirty="0">
                <a:latin typeface="Brush Script MT" panose="03060802040406070304" pitchFamily="66" charset="0"/>
              </a:rPr>
              <a:t>Part 2</a:t>
            </a:r>
            <a:endParaRPr lang="en-GB" sz="6600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19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2257" y="5108138"/>
            <a:ext cx="1372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AVEBURY AND RING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6A8CA-C492-44AA-81CA-A30CAA8C0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169" y="272534"/>
            <a:ext cx="10584557" cy="63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60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8639" y="5814378"/>
            <a:ext cx="2157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 CPAGB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GIRAFFE DRINKING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D3294-986C-46AD-AA93-2E4CDD852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886" y="297263"/>
            <a:ext cx="9398568" cy="626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950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61337" y="5530598"/>
            <a:ext cx="2762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MEADOW GRASSHOPPER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D35E1-9EDF-48B1-9A18-F28E47EA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356" y="92033"/>
            <a:ext cx="4465122" cy="6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412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729307" y="5745145"/>
            <a:ext cx="184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LYNX PORTRAIT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45D66-579B-494D-A447-ED640F33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981" y="312717"/>
            <a:ext cx="5103623" cy="64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400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5625" y="6243336"/>
            <a:ext cx="184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KISS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8F89B-9454-4835-B3AE-F06F95AA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2196" y="69840"/>
            <a:ext cx="3895107" cy="67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3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7733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86888" y="2751991"/>
            <a:ext cx="2762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MEADOW GRASSHOPPER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D35E1-9EDF-48B1-9A18-F28E47EA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356" y="92033"/>
            <a:ext cx="4465122" cy="669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993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11480" y="3215128"/>
            <a:ext cx="184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LYNX PORTRAIT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945D66-579B-494D-A447-ED640F331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981" y="312717"/>
            <a:ext cx="5103623" cy="642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8337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00872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32508" y="2803451"/>
            <a:ext cx="295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MARBLED WHITES MATING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66D6F-292B-4A04-9FB7-955FA7FD3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349" y="158338"/>
            <a:ext cx="4983606" cy="65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89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1405246" y="2971774"/>
            <a:ext cx="9603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Margaret beer trophy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95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4980087"/>
            <a:ext cx="1535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HAMBLEDEN WEIR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0E1AF-8F78-44CC-9CDF-FB92E2E1A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74" y="130006"/>
            <a:ext cx="10425714" cy="65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812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5554" y="2839898"/>
            <a:ext cx="2321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SQUACCO HERON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F521C-1087-4CEF-A065-6C3CD7C2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76" y="127658"/>
            <a:ext cx="9500261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3616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353350" y="400585"/>
            <a:ext cx="7150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631184" y="2129369"/>
            <a:ext cx="116655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Jan Harris ARPS, CPAGB – Best Landscape – Stan Holbrook Trophy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Winter in Assynt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David Harris ARPS, CPAGB – Best  Pictorial, Colour – Derrick Bryant Trophy – In a Land of Giants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Allan Marshall – Best Pictorial, Monochrome – W.H. Carden Cup – Old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Groynes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Teresa Hehir CPAGB – Best Wildlife – Margaret Beer Trophy –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Squacco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Heron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033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36468" y="-50678"/>
            <a:ext cx="11329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 the following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 &amp; commended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1306285" y="2688848"/>
            <a:ext cx="11665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Landscape: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– Hilary Pickersgill – Sunlit Through The Clouds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-  Allan Marshall – Over Textured Dunes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Commended – Allan Marshall – Horsey Mill, Norfolk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Pictorial Colour: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– Hilary Pickersgill – Into The Clouds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David Greenwood – Fungus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Commended – Peter Davis – Loose Paint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Claire Williams – Marbled White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Pat Begley – Ice In The Surf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4623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36468" y="-50678"/>
            <a:ext cx="11329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 the following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 &amp; commended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1306285" y="2609678"/>
            <a:ext cx="116655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Pictorial Monochrome: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– Jan Harris ARPS, CPAGB – After the Blizzard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Commended – Pat Begley – Llanberis Tree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   - David Harris ARPS, CPAGB – Sea Power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Wildlife: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– Hilary Pickersgill – Marbled Whites Mating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Commended – Teresa Hehir CPAGB – Meadow Grasshopper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- Peter Davis – Lynx Portrait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433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305847"/>
            <a:ext cx="1626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TREE IN THE MIST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C28615-8D24-43B6-A881-A681FF6B4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72" y="239339"/>
            <a:ext cx="10397029" cy="63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3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7016" y="5245003"/>
            <a:ext cx="161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HORSEY MILL NORFOLK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71E57-8A68-494E-865F-91A3ABEA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74" y="412668"/>
            <a:ext cx="10375590" cy="60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60044" y="5352474"/>
            <a:ext cx="1705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Jaycock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LONE TREE IN THE MORNING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12612-B346-4E64-8967-25923D961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674" y="182088"/>
            <a:ext cx="7594682" cy="65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3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94297" y="5434260"/>
            <a:ext cx="2746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SUNNY SPRING BEECHES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BEB45-8222-456A-AC65-3E20BD1BF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147" y="108763"/>
            <a:ext cx="4417621" cy="662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1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FA37F2-0D34-47BF-8B63-470C107E5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35" y="208176"/>
            <a:ext cx="10885968" cy="6103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60354" y="6403742"/>
            <a:ext cx="493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 ARPS, CPAGB  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SUNSET SURF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138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2863" y="5934670"/>
            <a:ext cx="3264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Angus Williamson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EDEN SUNSET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2D33BE-0BF6-4AD0-B214-C9F7F56D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80" y="196725"/>
            <a:ext cx="11747204" cy="56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5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9376" y="4795421"/>
            <a:ext cx="15675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TRANQUIL LOCH LEVEN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E8976-8AD1-4162-B61A-B903BF145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96" y="140555"/>
            <a:ext cx="9929539" cy="662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71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01332" y="5626418"/>
            <a:ext cx="2143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ALONG THE ROAD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95D08-79A9-445A-B63B-3C60DDE60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493" y="100592"/>
            <a:ext cx="9013096" cy="66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0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62" y="1539833"/>
            <a:ext cx="10097984" cy="1197723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landscape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969B3-1CA0-4F72-9267-2D18492FE2BC}"/>
              </a:ext>
            </a:extLst>
          </p:cNvPr>
          <p:cNvSpPr txBox="1"/>
          <p:nvPr/>
        </p:nvSpPr>
        <p:spPr>
          <a:xfrm>
            <a:off x="526473" y="3104782"/>
            <a:ext cx="9334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Stan Holbrook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6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04187" y="5386030"/>
            <a:ext cx="184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EILEAN DONAN CASTLE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31F009-98CE-4154-8755-F45FD0EA5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30" y="118753"/>
            <a:ext cx="9137106" cy="65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52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50951" y="5534085"/>
            <a:ext cx="2550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WINTER IN ASSYNT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B310A-57CC-4E02-B153-503A1C98D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00" y="130870"/>
            <a:ext cx="9579630" cy="65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73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4821678"/>
            <a:ext cx="1942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OVER TEXTURED DUNES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2131A-B080-4828-98A0-74170181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66" y="173556"/>
            <a:ext cx="9939009" cy="66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2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43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64003" y="2455796"/>
            <a:ext cx="161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    HORSEY MILL NORFOLK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C71E57-8A68-494E-865F-91A3ABEA5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874" y="412668"/>
            <a:ext cx="10375590" cy="60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76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8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5625" y="2230214"/>
            <a:ext cx="1616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SUNLIT THROUGH THE CLOUDS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22579-F41D-415B-AF10-7DBB09A5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07" y="126670"/>
            <a:ext cx="10345748" cy="66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91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1667" y="2418331"/>
            <a:ext cx="19358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OVER TEXTURED DUNES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2131A-B080-4828-98A0-74170181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122" y="117180"/>
            <a:ext cx="9939009" cy="662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1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1337953" y="3189061"/>
            <a:ext cx="9258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Stan Holbrook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010451" y="1739550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Winner of the 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92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75877" y="2930213"/>
            <a:ext cx="1639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ARPS, CPAGB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WINTER IN ASSYNT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B310A-57CC-4E02-B153-503A1C98D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046" y="130870"/>
            <a:ext cx="9579630" cy="659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9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29110" y="5302165"/>
            <a:ext cx="12904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Angus Williamson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ACROSS THE HILLS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064D0-0517-4F9C-9069-2F7A63CA0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562" y="269174"/>
            <a:ext cx="10607222" cy="599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6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78" y="1132816"/>
            <a:ext cx="10097984" cy="1098761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Pictorial - Colour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D3B9E-9D7B-473A-8605-F61AB65D55F1}"/>
              </a:ext>
            </a:extLst>
          </p:cNvPr>
          <p:cNvSpPr txBox="1"/>
          <p:nvPr/>
        </p:nvSpPr>
        <p:spPr>
          <a:xfrm>
            <a:off x="704999" y="2688318"/>
            <a:ext cx="9555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Derrick Bryant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73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230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Peter Davis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LOOSE PAINT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CCDC5-A131-4330-A817-169CD26A5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04" y="130124"/>
            <a:ext cx="4781104" cy="659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1854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HORSES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39AE5-3ED4-4980-BF6E-716BA8DA6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02" y="138545"/>
            <a:ext cx="10044926" cy="65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5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1910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NEW GROWTH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6D369-4C17-46A3-9C46-641522008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111" y="294122"/>
            <a:ext cx="9895196" cy="61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83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07206" y="5532980"/>
            <a:ext cx="230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Brenda Spargo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FLY ME PAST THE SUPERMOON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86E86-F13B-41EF-8014-00860405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850" y="162297"/>
            <a:ext cx="7102951" cy="65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6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1333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SAW TEETH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51740-08B4-495F-A2EE-1EE4B512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19" y="832743"/>
            <a:ext cx="10788176" cy="49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86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333741"/>
            <a:ext cx="1967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Alan Jaycock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STEAM FROM CORFE CASTLE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16B32-6E91-4BE2-AD88-9965AB1A0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84" y="142504"/>
            <a:ext cx="8247923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66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27023" y="5757696"/>
            <a:ext cx="2371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INTO THE CLOUDS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177C1-6919-4E3E-B2AE-52A7A7F5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481" y="166256"/>
            <a:ext cx="4305953" cy="651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76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26418"/>
            <a:ext cx="1872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Jaycock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FALLEN TIMBER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47D3E-93AC-41AC-ACC0-6D45A914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815" y="354512"/>
            <a:ext cx="10028051" cy="616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7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09004" y="5534085"/>
            <a:ext cx="196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Claire Williams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MARBLED WHITE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6CA37-9322-446C-95C1-B77EDC4E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560" y="79169"/>
            <a:ext cx="4986048" cy="66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49387" y="5487918"/>
            <a:ext cx="1372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 Begley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/>
              <a:t>      NOVEMBER DAWN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F46FE-714A-4822-959D-E240F14CC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31" y="116774"/>
            <a:ext cx="10017881" cy="665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97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83870" y="5409417"/>
            <a:ext cx="196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FUNGUS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8FF88-F385-4850-BC45-54EB426B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669" y="126670"/>
            <a:ext cx="4094340" cy="66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96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2089" y="5626418"/>
            <a:ext cx="275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AUTUMN TRIO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F2DB7-EFA8-46CF-ADA9-EE0C8BED2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2" y="147452"/>
            <a:ext cx="6585857" cy="658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91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257086"/>
            <a:ext cx="2731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DUSK TIME ACROSS THE PARTERRE AT CLIVEDEN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F3551A-9CD4-4AF8-83BA-7F4AF5AB2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410" y="123702"/>
            <a:ext cx="8814129" cy="66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1460" y="5857481"/>
            <a:ext cx="2731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BEE ON VERBENA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4C3AA-8C86-45C1-8303-DFE16C027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84" y="146462"/>
            <a:ext cx="4459469" cy="66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600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19817" y="6272749"/>
            <a:ext cx="5662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 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 LAND OF GIANTS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8A6C4-2516-4921-9345-5A5C64B7C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4" y="162296"/>
            <a:ext cx="10728845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23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1460" y="5857481"/>
            <a:ext cx="2731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HYDRANGEA STILL LIFE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9DE31-428D-447E-B0AE-78B48B0FC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523" y="166255"/>
            <a:ext cx="7133503" cy="66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01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1460" y="5857481"/>
            <a:ext cx="2731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Alan Jaycock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BEACHED FOR GOOD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66A56-C787-475B-B9B8-63DA4860E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873" y="146461"/>
            <a:ext cx="4448853" cy="654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99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1564" y="6174156"/>
            <a:ext cx="5917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ARPS, CPAGB 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DISTANCING ON THE BEACH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3E453E-949D-42AE-ACDE-1BB14754F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7" y="1116141"/>
            <a:ext cx="11570525" cy="45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654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219094" y="6287668"/>
            <a:ext cx="6315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Alan Jaycock 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CALLANISH STANDING STONES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B6C50-8372-4098-884C-1148B93D8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388" y="106878"/>
            <a:ext cx="10384094" cy="60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0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75673" y="5439415"/>
            <a:ext cx="229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MORNING EXERCISE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E23EF-9714-401B-A5B5-E57B4C49A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067" y="212370"/>
            <a:ext cx="9176927" cy="65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46462" y="4887754"/>
            <a:ext cx="216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Teresa Hehir CPAGB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dirty="0"/>
              <a:t>PAST THE GATE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93C7E-67F2-47FB-AB63-679E484CC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600" y="83257"/>
            <a:ext cx="6363408" cy="670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86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" y="6158322"/>
            <a:ext cx="22919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ICE IN THE SURF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B34F3-6EB1-4076-85F5-8BE27F82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558" y="134587"/>
            <a:ext cx="9800464" cy="6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69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231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51262" y="3165416"/>
            <a:ext cx="230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LOOSE PAINT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CCDC5-A131-4330-A817-169CD26A5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04" y="130124"/>
            <a:ext cx="4781104" cy="659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5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629392" y="2939427"/>
            <a:ext cx="196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Claire Williams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MARBLED WHITE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26CA37-9322-446C-95C1-B77EDC4E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560" y="79169"/>
            <a:ext cx="4986048" cy="66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1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555546"/>
            <a:ext cx="184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ICE IN THE SURF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B34F3-6EB1-4076-85F5-8BE27F821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558" y="134587"/>
            <a:ext cx="9800464" cy="625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17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6335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35231" y="2793324"/>
            <a:ext cx="1967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INTO THE CLOUDS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4177C1-6919-4E3E-B2AE-52A7A7F56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481" y="166256"/>
            <a:ext cx="4305953" cy="651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07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783771" y="2698321"/>
            <a:ext cx="196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FUNGUS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8FF88-F385-4850-BC45-54EB426B7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669" y="126670"/>
            <a:ext cx="4094340" cy="663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23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1567543" y="3171248"/>
            <a:ext cx="9500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Derrick Bryant Trophy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29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6296881"/>
            <a:ext cx="615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  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  IN A LAND OF GIANTS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8A6C4-2516-4921-9345-5A5C64B7C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74" y="162296"/>
            <a:ext cx="10728845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5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95943" y="5257086"/>
            <a:ext cx="1187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Paul Goby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algn="ctr"/>
            <a:r>
              <a:rPr lang="en-US" dirty="0"/>
              <a:t>ANCIENT BEECHES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9467C-7150-4D02-B3AD-71464CE1D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77" y="110836"/>
            <a:ext cx="9945551" cy="6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12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27" y="1390479"/>
            <a:ext cx="10097984" cy="1166055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Pictorial - Monochrome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DC685-0F6A-47D6-BA53-A4AEB3DB126B}"/>
              </a:ext>
            </a:extLst>
          </p:cNvPr>
          <p:cNvSpPr txBox="1"/>
          <p:nvPr/>
        </p:nvSpPr>
        <p:spPr>
          <a:xfrm>
            <a:off x="2010435" y="3285804"/>
            <a:ext cx="6741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lgerian" panose="04020705040A02060702" pitchFamily="82" charset="0"/>
              </a:rPr>
              <a:t>w.h</a:t>
            </a:r>
            <a:r>
              <a:rPr lang="en-US" sz="6000" dirty="0">
                <a:latin typeface="Algerian" panose="04020705040A02060702" pitchFamily="82" charset="0"/>
              </a:rPr>
              <a:t>. </a:t>
            </a:r>
            <a:r>
              <a:rPr lang="en-US" sz="6000" dirty="0" err="1">
                <a:latin typeface="Algerian" panose="04020705040A02060702" pitchFamily="82" charset="0"/>
              </a:rPr>
              <a:t>carden</a:t>
            </a:r>
            <a:r>
              <a:rPr lang="en-US" sz="6000" dirty="0">
                <a:latin typeface="Algerian" panose="04020705040A02060702" pitchFamily="82" charset="0"/>
              </a:rPr>
              <a:t> Cup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959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396423"/>
            <a:ext cx="2787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Harris ARPS, CPAGB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TREE WORSHIP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62792-F1FD-4C89-89AD-DAA164D5B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126" y="238466"/>
            <a:ext cx="6111178" cy="63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308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41221" y="5626418"/>
            <a:ext cx="2192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BEE ON LAVENDER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6C1A4-A66D-42DB-9AAB-FDE332C61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537" y="42927"/>
            <a:ext cx="3289465" cy="66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905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487918"/>
            <a:ext cx="2352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AFTER THE BLIZZARD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031BC-FCF4-483D-9D79-B1640285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50" y="91044"/>
            <a:ext cx="9822380" cy="66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47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72192" y="5534085"/>
            <a:ext cx="2343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LONDON EYE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A7DE8-F33B-44E4-86BE-9D72102B7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636" y="111580"/>
            <a:ext cx="5463738" cy="661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10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469886"/>
            <a:ext cx="273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 NEED A HAIRCUT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E1895-8D87-41A5-8827-4896A83C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078" y="154379"/>
            <a:ext cx="8785760" cy="65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2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35626" y="5760499"/>
            <a:ext cx="273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LEFT TO THE ELEMENTS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ECDF98-3639-4023-9A27-E8F53BCD7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236" y="174171"/>
            <a:ext cx="8308769" cy="623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5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26418"/>
            <a:ext cx="2739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SEED HEAD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5EBABF-483B-4152-A009-CBFC3EC23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289" y="67295"/>
            <a:ext cx="5864406" cy="66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874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26418"/>
            <a:ext cx="343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Alan Jaycock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THE OLD CHURCH DOOR HINGE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B9C21-ADDE-42F5-99CA-49EF48318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101" y="72793"/>
            <a:ext cx="4769922" cy="66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822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63062" y="5753665"/>
            <a:ext cx="3044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 BREAK IN THE CLOUDS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C7D15-5960-468A-BF33-4D876E0C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77" y="120237"/>
            <a:ext cx="8823366" cy="66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33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5625" y="4774256"/>
            <a:ext cx="1616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Hilary Pickersgill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 algn="ctr"/>
            <a:r>
              <a:rPr lang="en-US" dirty="0"/>
              <a:t>SUNLIT THROUGH THE CLOUDS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22579-F41D-415B-AF10-7DBB09A50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07" y="126670"/>
            <a:ext cx="10345748" cy="668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513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6258162"/>
            <a:ext cx="484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Deena Theaker  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ORB AND REFLECTION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5FAA9-E14C-41E9-9B94-11021822E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77" y="186046"/>
            <a:ext cx="11028103" cy="589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76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390985" y="5677990"/>
            <a:ext cx="2830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FOOTSTEPS IN THE SNOW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F845B-26AC-4B0E-ADED-815968F3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813" y="139502"/>
            <a:ext cx="4575958" cy="663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650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64073" y="6336432"/>
            <a:ext cx="650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Angus Williamson 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INTRICATE STEAM LOCO VALVE GEAR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85F45-4269-4AD5-8AB6-A15FD8C1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77" y="336902"/>
            <a:ext cx="11133179" cy="582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108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7767" y="5618886"/>
            <a:ext cx="190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LLANBERIS TREE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E355A-CB29-4D48-A4A0-C4D4665D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18" y="174172"/>
            <a:ext cx="9797143" cy="65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46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494325"/>
            <a:ext cx="208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CHILDHOOD IDYLL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E5BCD-7B00-492D-9BA8-8746DB1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17" y="163345"/>
            <a:ext cx="9800464" cy="65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21498" y="5103674"/>
            <a:ext cx="1600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ICE LINES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36B40-DD39-4191-979B-C1A3AAF9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97" y="195908"/>
            <a:ext cx="9066044" cy="659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354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04720" y="5116874"/>
            <a:ext cx="28718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SEA POWER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99EF2-D0D5-4A2B-8B9C-3662629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892" y="126670"/>
            <a:ext cx="5144097" cy="657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941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26336" y="5715964"/>
            <a:ext cx="2517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ARPS, CPAGB 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BOTALLACK CHIMNEY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3A7860-899C-4D31-AFB8-539572F2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408" y="130629"/>
            <a:ext cx="4388592" cy="658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29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934670"/>
            <a:ext cx="2622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HAVING FUN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32F7A-4C12-4EEF-A617-A2550A9D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15" y="783770"/>
            <a:ext cx="11162556" cy="50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173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9296" y="5781836"/>
            <a:ext cx="1896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Claire Williamson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SHARP AS NAILS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0EC43-5C91-4243-A294-BE25B4C3F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173" y="197921"/>
            <a:ext cx="7757476" cy="656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32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040489"/>
            <a:ext cx="19423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Harris ARPS, CPAGB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#06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SUNSET AT PORTHNANVEN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890851-37B0-465A-95F8-82A0BA30C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84" y="101559"/>
            <a:ext cx="10215826" cy="66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39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82990" y="5725081"/>
            <a:ext cx="1674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OLD GROYNES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263C2-2BFC-425A-BF26-6BF7D30E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99" y="95992"/>
            <a:ext cx="8888021" cy="66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568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335580"/>
            <a:ext cx="209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Brenda Spargo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ICE PATTERNS IN A FROZEN PUDDLE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5AD81-30F8-4A76-BEC0-795692B36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870" y="158338"/>
            <a:ext cx="8382209" cy="658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448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0254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38547" y="2934080"/>
            <a:ext cx="1900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LLANBERIS TREE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E355A-CB29-4D48-A4A0-C4D4665DE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18" y="174172"/>
            <a:ext cx="9797143" cy="65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152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90085" y="3061488"/>
            <a:ext cx="2781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SEA POWER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99EF2-D0D5-4A2B-8B9C-36626299A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892" y="126670"/>
            <a:ext cx="5144097" cy="657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364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2084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031BC-FCF4-483D-9D79-B1640285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950" y="91044"/>
            <a:ext cx="9822380" cy="6672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3177293"/>
            <a:ext cx="2339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AFTER THE BLIZZARD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99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2645032" y="3126153"/>
            <a:ext cx="672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W.H. CARDEN cup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72316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18753" y="2340313"/>
            <a:ext cx="1674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OLD GROYNES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263C2-2BFC-425A-BF26-6BF7D30E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099" y="95992"/>
            <a:ext cx="8888021" cy="66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085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590" y="1211965"/>
            <a:ext cx="9729066" cy="1181889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wildlife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98D77-0D9A-4F85-93FE-7B94A06E5541}"/>
              </a:ext>
            </a:extLst>
          </p:cNvPr>
          <p:cNvSpPr txBox="1"/>
          <p:nvPr/>
        </p:nvSpPr>
        <p:spPr>
          <a:xfrm>
            <a:off x="491588" y="2876552"/>
            <a:ext cx="954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Margaret beer trophy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12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00529" y="5116660"/>
            <a:ext cx="2136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BEECH LEAVES IN THE SPRING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6D24F2-390D-418B-BDA6-3178EA9FB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0432" y="400585"/>
            <a:ext cx="4393521" cy="63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785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530011"/>
            <a:ext cx="20583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Teresa Hehir CPAGB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SQUACCO HERON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F521C-1087-4CEF-A065-6C3CD7C29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03" y="127659"/>
            <a:ext cx="9500261" cy="66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400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19817" y="6303414"/>
            <a:ext cx="424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Peter Davis  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SPRINGING INTO ACTION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42054-8B56-4A2B-84C4-2C7588A65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66" y="197922"/>
            <a:ext cx="10432769" cy="601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5978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37804"/>
            <a:ext cx="3835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Alan Jaycock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PORTRAIT OF A SHORT EARED OWL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5889DF-7717-4E4B-AE97-8C4059818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204" y="146463"/>
            <a:ext cx="6450913" cy="634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527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00300" y="5681947"/>
            <a:ext cx="1900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Angus Williamson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COCK A DOODLE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C8C6F-DBD9-47AA-8352-713267F52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76" y="178129"/>
            <a:ext cx="9877549" cy="632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94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32431" y="5644110"/>
            <a:ext cx="2303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Brenda Spargo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OWL WITH ATTITUDE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FDFFA-7FF0-437F-82C9-CDABDF7A8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899" y="158337"/>
            <a:ext cx="6127097" cy="631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7547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656723"/>
            <a:ext cx="1885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BLACK SWAN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87BE5-FF76-435A-99B8-DBC7EDD04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17" y="439387"/>
            <a:ext cx="8927494" cy="594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26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44144" y="5653622"/>
            <a:ext cx="3562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Carole Dixon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FED UP OF SOCIALLY DISTANCING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05321-A8A9-4608-A759-CA149EB3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885" y="281048"/>
            <a:ext cx="8702792" cy="596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24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78350" y="6328951"/>
            <a:ext cx="392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Alan Marshall  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REED BUNTING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62804-9375-40F5-AB6F-EE3F8E63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27" y="344383"/>
            <a:ext cx="10682584" cy="579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884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81541" y="5833729"/>
            <a:ext cx="295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MARBLED WHITES MATING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66D6F-292B-4A04-9FB7-955FA7FD3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349" y="158338"/>
            <a:ext cx="4983606" cy="659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2189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367806" y="5934670"/>
            <a:ext cx="295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GOSHAWK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DBFE6-D4A1-40E9-8B08-C283186F5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93" y="281049"/>
            <a:ext cx="10897852" cy="55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74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315AA3-EAE3-44ED-8368-BAC2FFFB4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023227-530E-4024-91EF-312A851A758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27C19A7-3107-4CB2-BD0D-F7C79BE0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{245CD6C6-5CFD-4624-B562-C4512136ED00}tf22644756_win32</Template>
  <TotalTime>0</TotalTime>
  <Words>1353</Words>
  <Application>Microsoft Office PowerPoint</Application>
  <PresentationFormat>Widescreen</PresentationFormat>
  <Paragraphs>389</Paragraphs>
  <Slides>113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9" baseType="lpstr">
      <vt:lpstr>Algerian</vt:lpstr>
      <vt:lpstr>Arial</vt:lpstr>
      <vt:lpstr>Brush Script MT</vt:lpstr>
      <vt:lpstr>Calibri</vt:lpstr>
      <vt:lpstr>Corbel</vt:lpstr>
      <vt:lpstr>Parallax</vt:lpstr>
      <vt:lpstr>PowerPoint Presentation</vt:lpstr>
      <vt:lpstr>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Pictorial - Colour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Pictorial - Monochrome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wildlife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Action, Decisive Moment, Street Photography</dc:title>
  <dc:creator>David Greenwood</dc:creator>
  <cp:lastModifiedBy>David Greenwood</cp:lastModifiedBy>
  <cp:revision>80</cp:revision>
  <dcterms:created xsi:type="dcterms:W3CDTF">2021-05-26T16:37:54Z</dcterms:created>
  <dcterms:modified xsi:type="dcterms:W3CDTF">2021-06-11T17:41:47Z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